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92" r:id="rId5"/>
    <p:sldId id="258" r:id="rId6"/>
    <p:sldId id="293" r:id="rId7"/>
    <p:sldId id="325" r:id="rId8"/>
    <p:sldId id="327" r:id="rId9"/>
    <p:sldId id="328" r:id="rId10"/>
    <p:sldId id="329" r:id="rId11"/>
    <p:sldId id="331" r:id="rId12"/>
    <p:sldId id="330" r:id="rId13"/>
  </p:sldIdLst>
  <p:sldSz cx="12192000" cy="6858000"/>
  <p:notesSz cx="6858000" cy="9144000"/>
  <p:embeddedFontLst>
    <p:embeddedFont>
      <p:font typeface="Roboto" panose="02000000000000000000" pitchFamily="2" charset="0"/>
      <p:regular r:id="rId14"/>
      <p:bold r:id="rId15"/>
      <p:italic r:id="rId16"/>
      <p:boldItalic r:id="rId17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Sørfjord" initials="LS" lastIdx="2" clrIdx="0">
    <p:extLst>
      <p:ext uri="{19B8F6BF-5375-455C-9EA6-DF929625EA0E}">
        <p15:presenceInfo xmlns:p15="http://schemas.microsoft.com/office/powerpoint/2012/main" userId="S-1-5-21-1060284298-1532298954-725345543-220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5D8"/>
    <a:srgbClr val="E8C3B4"/>
    <a:srgbClr val="D0D0D0"/>
    <a:srgbClr val="CFCFCF"/>
    <a:srgbClr val="D2D2D2"/>
    <a:srgbClr val="CDCDCD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133C53-28B1-41CC-B4A0-EA6599C8FC75}" v="10" dt="2022-12-05T06:14:57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99" autoAdjust="0"/>
  </p:normalViewPr>
  <p:slideViewPr>
    <p:cSldViewPr snapToGrid="0" snapToObjects="1" showGuides="1">
      <p:cViewPr varScale="1">
        <p:scale>
          <a:sx n="86" d="100"/>
          <a:sy n="86" d="100"/>
        </p:scale>
        <p:origin x="562" y="58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 Skoglund" userId="236d8430-6507-45d6-a005-ca599225b8f5" providerId="ADAL" clId="{22133C53-28B1-41CC-B4A0-EA6599C8FC75}"/>
    <pc:docChg chg="undo custSel addSld delSld modSld sldOrd">
      <pc:chgData name="Eli Skoglund" userId="236d8430-6507-45d6-a005-ca599225b8f5" providerId="ADAL" clId="{22133C53-28B1-41CC-B4A0-EA6599C8FC75}" dt="2022-12-05T12:07:50.791" v="2411" actId="113"/>
      <pc:docMkLst>
        <pc:docMk/>
      </pc:docMkLst>
      <pc:sldChg chg="modSp mod">
        <pc:chgData name="Eli Skoglund" userId="236d8430-6507-45d6-a005-ca599225b8f5" providerId="ADAL" clId="{22133C53-28B1-41CC-B4A0-EA6599C8FC75}" dt="2022-12-05T12:02:24.745" v="2407" actId="20577"/>
        <pc:sldMkLst>
          <pc:docMk/>
          <pc:sldMk cId="354785968" sldId="258"/>
        </pc:sldMkLst>
        <pc:spChg chg="mod">
          <ac:chgData name="Eli Skoglund" userId="236d8430-6507-45d6-a005-ca599225b8f5" providerId="ADAL" clId="{22133C53-28B1-41CC-B4A0-EA6599C8FC75}" dt="2022-12-05T12:02:24.745" v="2407" actId="20577"/>
          <ac:spMkLst>
            <pc:docMk/>
            <pc:sldMk cId="354785968" sldId="258"/>
            <ac:spMk id="2" creationId="{578C89FC-FC37-5044-BD77-AB69CC1816AD}"/>
          </ac:spMkLst>
        </pc:spChg>
        <pc:spChg chg="mod">
          <ac:chgData name="Eli Skoglund" userId="236d8430-6507-45d6-a005-ca599225b8f5" providerId="ADAL" clId="{22133C53-28B1-41CC-B4A0-EA6599C8FC75}" dt="2022-11-28T12:24:34.427" v="1362" actId="20577"/>
          <ac:spMkLst>
            <pc:docMk/>
            <pc:sldMk cId="354785968" sldId="258"/>
            <ac:spMk id="3" creationId="{651CB328-08C2-B049-B6EF-40E6BD82C65B}"/>
          </ac:spMkLst>
        </pc:spChg>
      </pc:sldChg>
      <pc:sldChg chg="del">
        <pc:chgData name="Eli Skoglund" userId="236d8430-6507-45d6-a005-ca599225b8f5" providerId="ADAL" clId="{22133C53-28B1-41CC-B4A0-EA6599C8FC75}" dt="2022-11-28T12:21:35.352" v="1300" actId="2696"/>
        <pc:sldMkLst>
          <pc:docMk/>
          <pc:sldMk cId="3256448936" sldId="260"/>
        </pc:sldMkLst>
      </pc:sldChg>
      <pc:sldChg chg="del">
        <pc:chgData name="Eli Skoglund" userId="236d8430-6507-45d6-a005-ca599225b8f5" providerId="ADAL" clId="{22133C53-28B1-41CC-B4A0-EA6599C8FC75}" dt="2022-11-28T12:21:28.345" v="1299" actId="2696"/>
        <pc:sldMkLst>
          <pc:docMk/>
          <pc:sldMk cId="1471035693" sldId="262"/>
        </pc:sldMkLst>
      </pc:sldChg>
      <pc:sldChg chg="del">
        <pc:chgData name="Eli Skoglund" userId="236d8430-6507-45d6-a005-ca599225b8f5" providerId="ADAL" clId="{22133C53-28B1-41CC-B4A0-EA6599C8FC75}" dt="2022-11-28T12:21:18.748" v="1298" actId="2696"/>
        <pc:sldMkLst>
          <pc:docMk/>
          <pc:sldMk cId="2450181141" sldId="285"/>
        </pc:sldMkLst>
      </pc:sldChg>
      <pc:sldChg chg="del">
        <pc:chgData name="Eli Skoglund" userId="236d8430-6507-45d6-a005-ca599225b8f5" providerId="ADAL" clId="{22133C53-28B1-41CC-B4A0-EA6599C8FC75}" dt="2022-11-28T12:21:18.748" v="1298" actId="2696"/>
        <pc:sldMkLst>
          <pc:docMk/>
          <pc:sldMk cId="838724837" sldId="286"/>
        </pc:sldMkLst>
      </pc:sldChg>
      <pc:sldChg chg="del">
        <pc:chgData name="Eli Skoglund" userId="236d8430-6507-45d6-a005-ca599225b8f5" providerId="ADAL" clId="{22133C53-28B1-41CC-B4A0-EA6599C8FC75}" dt="2022-11-28T12:21:18.748" v="1298" actId="2696"/>
        <pc:sldMkLst>
          <pc:docMk/>
          <pc:sldMk cId="1564922162" sldId="291"/>
        </pc:sldMkLst>
      </pc:sldChg>
      <pc:sldChg chg="del">
        <pc:chgData name="Eli Skoglund" userId="236d8430-6507-45d6-a005-ca599225b8f5" providerId="ADAL" clId="{22133C53-28B1-41CC-B4A0-EA6599C8FC75}" dt="2022-11-28T12:21:35.352" v="1300" actId="2696"/>
        <pc:sldMkLst>
          <pc:docMk/>
          <pc:sldMk cId="1694962954" sldId="297"/>
        </pc:sldMkLst>
      </pc:sldChg>
      <pc:sldChg chg="del">
        <pc:chgData name="Eli Skoglund" userId="236d8430-6507-45d6-a005-ca599225b8f5" providerId="ADAL" clId="{22133C53-28B1-41CC-B4A0-EA6599C8FC75}" dt="2022-11-28T12:21:28.345" v="1299" actId="2696"/>
        <pc:sldMkLst>
          <pc:docMk/>
          <pc:sldMk cId="3652778649" sldId="308"/>
        </pc:sldMkLst>
      </pc:sldChg>
      <pc:sldChg chg="del">
        <pc:chgData name="Eli Skoglund" userId="236d8430-6507-45d6-a005-ca599225b8f5" providerId="ADAL" clId="{22133C53-28B1-41CC-B4A0-EA6599C8FC75}" dt="2022-11-28T12:21:18.748" v="1298" actId="2696"/>
        <pc:sldMkLst>
          <pc:docMk/>
          <pc:sldMk cId="2200569324" sldId="309"/>
        </pc:sldMkLst>
      </pc:sldChg>
      <pc:sldChg chg="del">
        <pc:chgData name="Eli Skoglund" userId="236d8430-6507-45d6-a005-ca599225b8f5" providerId="ADAL" clId="{22133C53-28B1-41CC-B4A0-EA6599C8FC75}" dt="2022-11-28T12:21:28.345" v="1299" actId="2696"/>
        <pc:sldMkLst>
          <pc:docMk/>
          <pc:sldMk cId="3522137191" sldId="310"/>
        </pc:sldMkLst>
      </pc:sldChg>
      <pc:sldChg chg="del">
        <pc:chgData name="Eli Skoglund" userId="236d8430-6507-45d6-a005-ca599225b8f5" providerId="ADAL" clId="{22133C53-28B1-41CC-B4A0-EA6599C8FC75}" dt="2022-11-28T12:21:18.748" v="1298" actId="2696"/>
        <pc:sldMkLst>
          <pc:docMk/>
          <pc:sldMk cId="2948213562" sldId="311"/>
        </pc:sldMkLst>
      </pc:sldChg>
      <pc:sldChg chg="del">
        <pc:chgData name="Eli Skoglund" userId="236d8430-6507-45d6-a005-ca599225b8f5" providerId="ADAL" clId="{22133C53-28B1-41CC-B4A0-EA6599C8FC75}" dt="2022-11-28T12:21:28.345" v="1299" actId="2696"/>
        <pc:sldMkLst>
          <pc:docMk/>
          <pc:sldMk cId="81376011" sldId="314"/>
        </pc:sldMkLst>
      </pc:sldChg>
      <pc:sldChg chg="del">
        <pc:chgData name="Eli Skoglund" userId="236d8430-6507-45d6-a005-ca599225b8f5" providerId="ADAL" clId="{22133C53-28B1-41CC-B4A0-EA6599C8FC75}" dt="2022-11-28T12:21:35.352" v="1300" actId="2696"/>
        <pc:sldMkLst>
          <pc:docMk/>
          <pc:sldMk cId="4265988779" sldId="315"/>
        </pc:sldMkLst>
      </pc:sldChg>
      <pc:sldChg chg="del">
        <pc:chgData name="Eli Skoglund" userId="236d8430-6507-45d6-a005-ca599225b8f5" providerId="ADAL" clId="{22133C53-28B1-41CC-B4A0-EA6599C8FC75}" dt="2022-11-28T12:21:28.345" v="1299" actId="2696"/>
        <pc:sldMkLst>
          <pc:docMk/>
          <pc:sldMk cId="1152769496" sldId="320"/>
        </pc:sldMkLst>
      </pc:sldChg>
      <pc:sldChg chg="del">
        <pc:chgData name="Eli Skoglund" userId="236d8430-6507-45d6-a005-ca599225b8f5" providerId="ADAL" clId="{22133C53-28B1-41CC-B4A0-EA6599C8FC75}" dt="2022-11-28T12:21:28.345" v="1299" actId="2696"/>
        <pc:sldMkLst>
          <pc:docMk/>
          <pc:sldMk cId="1140698547" sldId="324"/>
        </pc:sldMkLst>
      </pc:sldChg>
      <pc:sldChg chg="addSp delSp modSp mod modClrScheme chgLayout">
        <pc:chgData name="Eli Skoglund" userId="236d8430-6507-45d6-a005-ca599225b8f5" providerId="ADAL" clId="{22133C53-28B1-41CC-B4A0-EA6599C8FC75}" dt="2022-11-28T12:54:12.142" v="2005" actId="12"/>
        <pc:sldMkLst>
          <pc:docMk/>
          <pc:sldMk cId="2557645554" sldId="325"/>
        </pc:sldMkLst>
        <pc:spChg chg="mod ord">
          <ac:chgData name="Eli Skoglund" userId="236d8430-6507-45d6-a005-ca599225b8f5" providerId="ADAL" clId="{22133C53-28B1-41CC-B4A0-EA6599C8FC75}" dt="2022-11-28T12:46:38.362" v="1955" actId="27636"/>
          <ac:spMkLst>
            <pc:docMk/>
            <pc:sldMk cId="2557645554" sldId="325"/>
            <ac:spMk id="2" creationId="{77E3C0F8-7EE1-8148-B3D3-5C1EA3E49B0C}"/>
          </ac:spMkLst>
        </pc:spChg>
        <pc:spChg chg="add del mod ord">
          <ac:chgData name="Eli Skoglund" userId="236d8430-6507-45d6-a005-ca599225b8f5" providerId="ADAL" clId="{22133C53-28B1-41CC-B4A0-EA6599C8FC75}" dt="2022-11-28T12:05:32.930" v="777" actId="22"/>
          <ac:spMkLst>
            <pc:docMk/>
            <pc:sldMk cId="2557645554" sldId="325"/>
            <ac:spMk id="3" creationId="{A98A96FE-A579-1CC8-478B-202696201A79}"/>
          </ac:spMkLst>
        </pc:spChg>
        <pc:spChg chg="mod ord">
          <ac:chgData name="Eli Skoglund" userId="236d8430-6507-45d6-a005-ca599225b8f5" providerId="ADAL" clId="{22133C53-28B1-41CC-B4A0-EA6599C8FC75}" dt="2022-11-28T12:05:25.252" v="774" actId="700"/>
          <ac:spMkLst>
            <pc:docMk/>
            <pc:sldMk cId="2557645554" sldId="325"/>
            <ac:spMk id="4" creationId="{6BA7F22B-40B9-8F45-8A36-98BA118D7449}"/>
          </ac:spMkLst>
        </pc:spChg>
        <pc:spChg chg="add mod">
          <ac:chgData name="Eli Skoglund" userId="236d8430-6507-45d6-a005-ca599225b8f5" providerId="ADAL" clId="{22133C53-28B1-41CC-B4A0-EA6599C8FC75}" dt="2022-11-28T12:54:12.142" v="2005" actId="12"/>
          <ac:spMkLst>
            <pc:docMk/>
            <pc:sldMk cId="2557645554" sldId="325"/>
            <ac:spMk id="8" creationId="{DB035B0F-4049-7912-B99D-4DBFF478F2E3}"/>
          </ac:spMkLst>
        </pc:spChg>
        <pc:picChg chg="add mod ord">
          <ac:chgData name="Eli Skoglund" userId="236d8430-6507-45d6-a005-ca599225b8f5" providerId="ADAL" clId="{22133C53-28B1-41CC-B4A0-EA6599C8FC75}" dt="2022-11-28T12:46:50.881" v="1956" actId="1076"/>
          <ac:picMkLst>
            <pc:docMk/>
            <pc:sldMk cId="2557645554" sldId="325"/>
            <ac:picMk id="6" creationId="{A00BC0CC-B1B7-65B9-CE56-262173BC7A25}"/>
          </ac:picMkLst>
        </pc:picChg>
        <pc:picChg chg="del">
          <ac:chgData name="Eli Skoglund" userId="236d8430-6507-45d6-a005-ca599225b8f5" providerId="ADAL" clId="{22133C53-28B1-41CC-B4A0-EA6599C8FC75}" dt="2022-11-28T11:24:13.610" v="42" actId="478"/>
          <ac:picMkLst>
            <pc:docMk/>
            <pc:sldMk cId="2557645554" sldId="325"/>
            <ac:picMk id="6" creationId="{E6092F73-29CA-B576-FE14-4D9F7739CC43}"/>
          </ac:picMkLst>
        </pc:picChg>
      </pc:sldChg>
      <pc:sldChg chg="del">
        <pc:chgData name="Eli Skoglund" userId="236d8430-6507-45d6-a005-ca599225b8f5" providerId="ADAL" clId="{22133C53-28B1-41CC-B4A0-EA6599C8FC75}" dt="2022-11-28T12:21:35.352" v="1300" actId="2696"/>
        <pc:sldMkLst>
          <pc:docMk/>
          <pc:sldMk cId="3915752560" sldId="326"/>
        </pc:sldMkLst>
      </pc:sldChg>
      <pc:sldChg chg="addSp delSp modSp mod modClrScheme chgLayout">
        <pc:chgData name="Eli Skoglund" userId="236d8430-6507-45d6-a005-ca599225b8f5" providerId="ADAL" clId="{22133C53-28B1-41CC-B4A0-EA6599C8FC75}" dt="2022-12-05T06:09:49.435" v="2378" actId="26606"/>
        <pc:sldMkLst>
          <pc:docMk/>
          <pc:sldMk cId="3797400204" sldId="327"/>
        </pc:sldMkLst>
        <pc:spChg chg="mod">
          <ac:chgData name="Eli Skoglund" userId="236d8430-6507-45d6-a005-ca599225b8f5" providerId="ADAL" clId="{22133C53-28B1-41CC-B4A0-EA6599C8FC75}" dt="2022-12-05T06:09:49.435" v="2378" actId="26606"/>
          <ac:spMkLst>
            <pc:docMk/>
            <pc:sldMk cId="3797400204" sldId="327"/>
            <ac:spMk id="2" creationId="{0997A1BF-0407-115F-0641-E31451BFCE79}"/>
          </ac:spMkLst>
        </pc:spChg>
        <pc:spChg chg="mod ord">
          <ac:chgData name="Eli Skoglund" userId="236d8430-6507-45d6-a005-ca599225b8f5" providerId="ADAL" clId="{22133C53-28B1-41CC-B4A0-EA6599C8FC75}" dt="2022-11-28T13:04:15.579" v="2080" actId="26606"/>
          <ac:spMkLst>
            <pc:docMk/>
            <pc:sldMk cId="3797400204" sldId="327"/>
            <ac:spMk id="3" creationId="{5F3A34D1-D46B-45A8-348F-54D54B909FC9}"/>
          </ac:spMkLst>
        </pc:spChg>
        <pc:spChg chg="del">
          <ac:chgData name="Eli Skoglund" userId="236d8430-6507-45d6-a005-ca599225b8f5" providerId="ADAL" clId="{22133C53-28B1-41CC-B4A0-EA6599C8FC75}" dt="2022-11-28T13:03:59.577" v="2077" actId="931"/>
          <ac:spMkLst>
            <pc:docMk/>
            <pc:sldMk cId="3797400204" sldId="327"/>
            <ac:spMk id="4" creationId="{AE415012-A3E2-A9A4-422F-0A1CECE53274}"/>
          </ac:spMkLst>
        </pc:spChg>
        <pc:picChg chg="add mod">
          <ac:chgData name="Eli Skoglund" userId="236d8430-6507-45d6-a005-ca599225b8f5" providerId="ADAL" clId="{22133C53-28B1-41CC-B4A0-EA6599C8FC75}" dt="2022-11-28T13:04:15.579" v="2080" actId="26606"/>
          <ac:picMkLst>
            <pc:docMk/>
            <pc:sldMk cId="3797400204" sldId="327"/>
            <ac:picMk id="6" creationId="{A7D58D9D-BD52-6B25-DA0C-9665E696B6DC}"/>
          </ac:picMkLst>
        </pc:picChg>
      </pc:sldChg>
      <pc:sldChg chg="addSp delSp modSp mod modClrScheme chgLayout">
        <pc:chgData name="Eli Skoglund" userId="236d8430-6507-45d6-a005-ca599225b8f5" providerId="ADAL" clId="{22133C53-28B1-41CC-B4A0-EA6599C8FC75}" dt="2022-12-05T06:14:57.357" v="2382"/>
        <pc:sldMkLst>
          <pc:docMk/>
          <pc:sldMk cId="1328821269" sldId="328"/>
        </pc:sldMkLst>
        <pc:spChg chg="del mod ord">
          <ac:chgData name="Eli Skoglund" userId="236d8430-6507-45d6-a005-ca599225b8f5" providerId="ADAL" clId="{22133C53-28B1-41CC-B4A0-EA6599C8FC75}" dt="2022-11-28T11:45:12.368" v="638" actId="700"/>
          <ac:spMkLst>
            <pc:docMk/>
            <pc:sldMk cId="1328821269" sldId="328"/>
            <ac:spMk id="2" creationId="{2A222F59-610C-105B-91C2-F2BC40821CF1}"/>
          </ac:spMkLst>
        </pc:spChg>
        <pc:spChg chg="mod ord">
          <ac:chgData name="Eli Skoglund" userId="236d8430-6507-45d6-a005-ca599225b8f5" providerId="ADAL" clId="{22133C53-28B1-41CC-B4A0-EA6599C8FC75}" dt="2022-11-28T12:43:03.369" v="1947" actId="20577"/>
          <ac:spMkLst>
            <pc:docMk/>
            <pc:sldMk cId="1328821269" sldId="328"/>
            <ac:spMk id="3" creationId="{A5F1B65C-1ED7-E630-1A21-82AA9F473BA4}"/>
          </ac:spMkLst>
        </pc:spChg>
        <pc:spChg chg="del">
          <ac:chgData name="Eli Skoglund" userId="236d8430-6507-45d6-a005-ca599225b8f5" providerId="ADAL" clId="{22133C53-28B1-41CC-B4A0-EA6599C8FC75}" dt="2022-11-28T11:45:12.368" v="638" actId="700"/>
          <ac:spMkLst>
            <pc:docMk/>
            <pc:sldMk cId="1328821269" sldId="328"/>
            <ac:spMk id="4" creationId="{4C0433A8-CADF-A24F-1ACE-BE9F49B1655E}"/>
          </ac:spMkLst>
        </pc:spChg>
        <pc:spChg chg="add del mod ord">
          <ac:chgData name="Eli Skoglund" userId="236d8430-6507-45d6-a005-ca599225b8f5" providerId="ADAL" clId="{22133C53-28B1-41CC-B4A0-EA6599C8FC75}" dt="2022-11-28T11:45:27.283" v="639" actId="3680"/>
          <ac:spMkLst>
            <pc:docMk/>
            <pc:sldMk cId="1328821269" sldId="328"/>
            <ac:spMk id="5" creationId="{FE82C4F1-2F98-8285-2876-A538D2ED2AB7}"/>
          </ac:spMkLst>
        </pc:spChg>
        <pc:graphicFrameChg chg="add mod ord modGraphic">
          <ac:chgData name="Eli Skoglund" userId="236d8430-6507-45d6-a005-ca599225b8f5" providerId="ADAL" clId="{22133C53-28B1-41CC-B4A0-EA6599C8FC75}" dt="2022-12-05T06:14:57.357" v="2382"/>
          <ac:graphicFrameMkLst>
            <pc:docMk/>
            <pc:sldMk cId="1328821269" sldId="328"/>
            <ac:graphicFrameMk id="6" creationId="{944B7D18-ED5D-71E5-9507-A3285FD764A1}"/>
          </ac:graphicFrameMkLst>
        </pc:graphicFrameChg>
      </pc:sldChg>
      <pc:sldChg chg="modSp mod ord modClrScheme chgLayout">
        <pc:chgData name="Eli Skoglund" userId="236d8430-6507-45d6-a005-ca599225b8f5" providerId="ADAL" clId="{22133C53-28B1-41CC-B4A0-EA6599C8FC75}" dt="2022-12-05T12:07:50.791" v="2411" actId="113"/>
        <pc:sldMkLst>
          <pc:docMk/>
          <pc:sldMk cId="1832220450" sldId="329"/>
        </pc:sldMkLst>
        <pc:spChg chg="mod">
          <ac:chgData name="Eli Skoglund" userId="236d8430-6507-45d6-a005-ca599225b8f5" providerId="ADAL" clId="{22133C53-28B1-41CC-B4A0-EA6599C8FC75}" dt="2022-12-05T12:07:35.224" v="2409" actId="20577"/>
          <ac:spMkLst>
            <pc:docMk/>
            <pc:sldMk cId="1832220450" sldId="329"/>
            <ac:spMk id="3" creationId="{8CD18F13-07B0-7E0F-CDC0-657C8A581D85}"/>
          </ac:spMkLst>
        </pc:spChg>
        <pc:spChg chg="mod ord">
          <ac:chgData name="Eli Skoglund" userId="236d8430-6507-45d6-a005-ca599225b8f5" providerId="ADAL" clId="{22133C53-28B1-41CC-B4A0-EA6599C8FC75}" dt="2022-12-05T12:07:50.791" v="2411" actId="113"/>
          <ac:spMkLst>
            <pc:docMk/>
            <pc:sldMk cId="1832220450" sldId="329"/>
            <ac:spMk id="11" creationId="{A05072E2-E0D8-FF2E-9DDD-4CF659BE479D}"/>
          </ac:spMkLst>
        </pc:spChg>
        <pc:picChg chg="mod">
          <ac:chgData name="Eli Skoglund" userId="236d8430-6507-45d6-a005-ca599225b8f5" providerId="ADAL" clId="{22133C53-28B1-41CC-B4A0-EA6599C8FC75}" dt="2022-12-05T06:01:13.698" v="2230" actId="26606"/>
          <ac:picMkLst>
            <pc:docMk/>
            <pc:sldMk cId="1832220450" sldId="329"/>
            <ac:picMk id="6" creationId="{5C97B9B5-61AA-5FE7-04A9-1679AF2096D8}"/>
          </ac:picMkLst>
        </pc:picChg>
      </pc:sldChg>
      <pc:sldChg chg="addSp delSp modSp mod modClrScheme chgLayout">
        <pc:chgData name="Eli Skoglund" userId="236d8430-6507-45d6-a005-ca599225b8f5" providerId="ADAL" clId="{22133C53-28B1-41CC-B4A0-EA6599C8FC75}" dt="2022-12-05T06:04:02.999" v="2260" actId="114"/>
        <pc:sldMkLst>
          <pc:docMk/>
          <pc:sldMk cId="2803088988" sldId="330"/>
        </pc:sldMkLst>
        <pc:spChg chg="mod ord">
          <ac:chgData name="Eli Skoglund" userId="236d8430-6507-45d6-a005-ca599225b8f5" providerId="ADAL" clId="{22133C53-28B1-41CC-B4A0-EA6599C8FC75}" dt="2022-11-28T12:11:15.993" v="791" actId="700"/>
          <ac:spMkLst>
            <pc:docMk/>
            <pc:sldMk cId="2803088988" sldId="330"/>
            <ac:spMk id="2" creationId="{DBFFA606-3BE7-9E12-6CCD-6E247D8F7E29}"/>
          </ac:spMkLst>
        </pc:spChg>
        <pc:spChg chg="del">
          <ac:chgData name="Eli Skoglund" userId="236d8430-6507-45d6-a005-ca599225b8f5" providerId="ADAL" clId="{22133C53-28B1-41CC-B4A0-EA6599C8FC75}" dt="2022-11-28T12:08:33.430" v="782" actId="22"/>
          <ac:spMkLst>
            <pc:docMk/>
            <pc:sldMk cId="2803088988" sldId="330"/>
            <ac:spMk id="3" creationId="{4D49FFB7-7440-43F6-BF37-13831C5D2F23}"/>
          </ac:spMkLst>
        </pc:spChg>
        <pc:spChg chg="mod ord">
          <ac:chgData name="Eli Skoglund" userId="236d8430-6507-45d6-a005-ca599225b8f5" providerId="ADAL" clId="{22133C53-28B1-41CC-B4A0-EA6599C8FC75}" dt="2022-11-28T12:35:20.144" v="1899" actId="14100"/>
          <ac:spMkLst>
            <pc:docMk/>
            <pc:sldMk cId="2803088988" sldId="330"/>
            <ac:spMk id="4" creationId="{DEB289DC-A4B4-148C-E5A5-8DCF36750986}"/>
          </ac:spMkLst>
        </pc:spChg>
        <pc:spChg chg="add del mod">
          <ac:chgData name="Eli Skoglund" userId="236d8430-6507-45d6-a005-ca599225b8f5" providerId="ADAL" clId="{22133C53-28B1-41CC-B4A0-EA6599C8FC75}" dt="2022-11-28T12:11:15.993" v="791" actId="700"/>
          <ac:spMkLst>
            <pc:docMk/>
            <pc:sldMk cId="2803088988" sldId="330"/>
            <ac:spMk id="8" creationId="{2917C440-1B17-2514-842F-6B78CFE6B7DD}"/>
          </ac:spMkLst>
        </pc:spChg>
        <pc:spChg chg="add mod ord">
          <ac:chgData name="Eli Skoglund" userId="236d8430-6507-45d6-a005-ca599225b8f5" providerId="ADAL" clId="{22133C53-28B1-41CC-B4A0-EA6599C8FC75}" dt="2022-12-05T06:04:02.999" v="2260" actId="114"/>
          <ac:spMkLst>
            <pc:docMk/>
            <pc:sldMk cId="2803088988" sldId="330"/>
            <ac:spMk id="9" creationId="{8030C1F8-29C2-BC9A-F60D-E0104ED30B6F}"/>
          </ac:spMkLst>
        </pc:spChg>
        <pc:picChg chg="add del mod ord">
          <ac:chgData name="Eli Skoglund" userId="236d8430-6507-45d6-a005-ca599225b8f5" providerId="ADAL" clId="{22133C53-28B1-41CC-B4A0-EA6599C8FC75}" dt="2022-11-28T12:11:12.306" v="790" actId="21"/>
          <ac:picMkLst>
            <pc:docMk/>
            <pc:sldMk cId="2803088988" sldId="330"/>
            <ac:picMk id="6" creationId="{C5A303CC-4AC4-8822-D58B-B3925169CEA5}"/>
          </ac:picMkLst>
        </pc:picChg>
        <pc:picChg chg="add mod">
          <ac:chgData name="Eli Skoglund" userId="236d8430-6507-45d6-a005-ca599225b8f5" providerId="ADAL" clId="{22133C53-28B1-41CC-B4A0-EA6599C8FC75}" dt="2022-11-28T12:11:22.295" v="793" actId="1076"/>
          <ac:picMkLst>
            <pc:docMk/>
            <pc:sldMk cId="2803088988" sldId="330"/>
            <ac:picMk id="10" creationId="{5B9B901F-E4E4-B176-C044-9D41CE9E086A}"/>
          </ac:picMkLst>
        </pc:picChg>
      </pc:sldChg>
      <pc:sldChg chg="addSp delSp modSp new mod">
        <pc:chgData name="Eli Skoglund" userId="236d8430-6507-45d6-a005-ca599225b8f5" providerId="ADAL" clId="{22133C53-28B1-41CC-B4A0-EA6599C8FC75}" dt="2022-12-05T06:03:11.828" v="2259" actId="20577"/>
        <pc:sldMkLst>
          <pc:docMk/>
          <pc:sldMk cId="1505613899" sldId="331"/>
        </pc:sldMkLst>
        <pc:spChg chg="mod">
          <ac:chgData name="Eli Skoglund" userId="236d8430-6507-45d6-a005-ca599225b8f5" providerId="ADAL" clId="{22133C53-28B1-41CC-B4A0-EA6599C8FC75}" dt="2022-12-05T06:03:11.828" v="2259" actId="20577"/>
          <ac:spMkLst>
            <pc:docMk/>
            <pc:sldMk cId="1505613899" sldId="331"/>
            <ac:spMk id="2" creationId="{F600A85E-9CDE-0557-66DC-FF48F6DD71D9}"/>
          </ac:spMkLst>
        </pc:spChg>
        <pc:spChg chg="del">
          <ac:chgData name="Eli Skoglund" userId="236d8430-6507-45d6-a005-ca599225b8f5" providerId="ADAL" clId="{22133C53-28B1-41CC-B4A0-EA6599C8FC75}" dt="2022-11-28T11:34:54.931" v="449" actId="22"/>
          <ac:spMkLst>
            <pc:docMk/>
            <pc:sldMk cId="1505613899" sldId="331"/>
            <ac:spMk id="3" creationId="{07A00CF0-F502-9970-7971-48B5BDA5C906}"/>
          </ac:spMkLst>
        </pc:spChg>
        <pc:spChg chg="mod">
          <ac:chgData name="Eli Skoglund" userId="236d8430-6507-45d6-a005-ca599225b8f5" providerId="ADAL" clId="{22133C53-28B1-41CC-B4A0-EA6599C8FC75}" dt="2022-11-28T13:02:51.583" v="2074" actId="14100"/>
          <ac:spMkLst>
            <pc:docMk/>
            <pc:sldMk cId="1505613899" sldId="331"/>
            <ac:spMk id="4" creationId="{27E18F5B-E4A9-EABE-609F-D1042E1AFF61}"/>
          </ac:spMkLst>
        </pc:spChg>
        <pc:spChg chg="add del mod">
          <ac:chgData name="Eli Skoglund" userId="236d8430-6507-45d6-a005-ca599225b8f5" providerId="ADAL" clId="{22133C53-28B1-41CC-B4A0-EA6599C8FC75}" dt="2022-11-28T11:36:04.398" v="451" actId="931"/>
          <ac:spMkLst>
            <pc:docMk/>
            <pc:sldMk cId="1505613899" sldId="331"/>
            <ac:spMk id="8" creationId="{90AEDDAB-5C32-6DB4-0D01-9CE6A2469104}"/>
          </ac:spMkLst>
        </pc:spChg>
        <pc:picChg chg="add del mod ord">
          <ac:chgData name="Eli Skoglund" userId="236d8430-6507-45d6-a005-ca599225b8f5" providerId="ADAL" clId="{22133C53-28B1-41CC-B4A0-EA6599C8FC75}" dt="2022-11-28T11:35:00.628" v="450" actId="478"/>
          <ac:picMkLst>
            <pc:docMk/>
            <pc:sldMk cId="1505613899" sldId="331"/>
            <ac:picMk id="6" creationId="{258DDD86-4826-3401-C759-A05F5F6E7A80}"/>
          </ac:picMkLst>
        </pc:picChg>
        <pc:picChg chg="add mod">
          <ac:chgData name="Eli Skoglund" userId="236d8430-6507-45d6-a005-ca599225b8f5" providerId="ADAL" clId="{22133C53-28B1-41CC-B4A0-EA6599C8FC75}" dt="2022-11-28T13:03:15.458" v="2076" actId="1076"/>
          <ac:picMkLst>
            <pc:docMk/>
            <pc:sldMk cId="1505613899" sldId="331"/>
            <ac:picMk id="10" creationId="{24C2278B-8777-020A-1CBF-BF54CC335C6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plak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41EF0-4EC4-4040-A9CD-9EABABEE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3D282-F4DF-D148-9BBB-B8897029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F409-E1A6-5144-8015-2DCE87DD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58628-0882-3F44-BEDB-4E7130502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A5D4E-647C-8F45-BA5A-26098DD5AB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4000" y="2708793"/>
            <a:ext cx="5004000" cy="1440413"/>
          </a:xfrm>
          <a:prstGeom prst="rect">
            <a:avLst/>
          </a:prstGeom>
          <a:effectLst>
            <a:glow rad="1905000">
              <a:schemeClr val="bg1">
                <a:alpha val="2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965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,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7B1D8B24-B388-1C44-AB28-01579A5DD2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715000" cy="6857999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04EE7-D715-5A48-BEE7-A5F2BA3EC9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46217"/>
            <a:ext cx="5389796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2199" y="629998"/>
            <a:ext cx="5389796" cy="1046218"/>
          </a:xfrm>
        </p:spPr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11" name="Plassholder for tekst 1">
            <a:extLst>
              <a:ext uri="{FF2B5EF4-FFF2-40B4-BE49-F238E27FC236}">
                <a16:creationId xmlns:a16="http://schemas.microsoft.com/office/drawing/2014/main" id="{70672EDB-C162-4B43-B797-10E3F412B4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0001" y="6228000"/>
            <a:ext cx="360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678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,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7B1D8B24-B388-1C44-AB28-01579A5DD2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7000" y="1"/>
            <a:ext cx="5715000" cy="6857999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04EE7-D715-5A48-BEE7-A5F2BA3EC9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2" y="1946217"/>
            <a:ext cx="5389796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1" y="629998"/>
            <a:ext cx="5389796" cy="1046218"/>
          </a:xfrm>
        </p:spPr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08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379BC18-6194-614B-8738-C6A3F3464F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43082" y="1946217"/>
            <a:ext cx="6418914" cy="4279276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D5DB-11C4-B747-A15F-9B6856E07A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0000" y="1946217"/>
            <a:ext cx="4385345" cy="4279276"/>
          </a:xfrm>
        </p:spPr>
        <p:txBody>
          <a:bodyPr anchor="t" anchorCtr="0">
            <a:normAutofit/>
          </a:bodyPr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9998"/>
            <a:ext cx="10931995" cy="1046218"/>
          </a:xfrm>
        </p:spPr>
        <p:txBody>
          <a:bodyPr tIns="0"/>
          <a:lstStyle/>
          <a:p>
            <a:r>
              <a:rPr lang="nb-NO" noProof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1B9B06-8585-9B43-9859-7F476C9DD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5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9998"/>
            <a:ext cx="10931993" cy="1046218"/>
          </a:xfrm>
        </p:spPr>
        <p:txBody>
          <a:bodyPr tIns="0"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379BC18-6194-614B-8738-C6A3F3464F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198" y="1946217"/>
            <a:ext cx="5389796" cy="3593197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AB0810A0-C7AE-3C44-AB39-FFE1824F6A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001" y="1946217"/>
            <a:ext cx="5389799" cy="3593199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7CE294-3D16-E844-A249-4D5867AB91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ECE1907D-1C8D-4110-843E-E67995CAAE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003" y="5774356"/>
            <a:ext cx="5389796" cy="4247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9B151D52-A748-4376-BD9B-DEE3FB4FC6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2200" y="5774356"/>
            <a:ext cx="5389796" cy="4247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5923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9998"/>
            <a:ext cx="10931993" cy="1046218"/>
          </a:xfrm>
        </p:spPr>
        <p:txBody>
          <a:bodyPr tIns="0"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AB0810A0-C7AE-3C44-AB39-FFE1824F6A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001" y="1946217"/>
            <a:ext cx="2519361" cy="2519361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7CE294-3D16-E844-A249-4D5867AB91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6D5FE0F3-F666-F440-B5F3-1584D3F2CF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4517" y="1946217"/>
            <a:ext cx="2519361" cy="2519361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CD40FD1-4B3B-0143-93AA-0FC487990D9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39033" y="1946217"/>
            <a:ext cx="2519361" cy="2519361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94BFC50B-75B7-294D-A278-D87DE11049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43548" y="1946217"/>
            <a:ext cx="2519361" cy="2519361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4082514F-DB60-403E-953B-7186219461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0004" y="4680705"/>
            <a:ext cx="2519358" cy="1544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D85D3D33-EA15-47B8-84C9-B75633F350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34520" y="4680705"/>
            <a:ext cx="2519358" cy="1544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2">
            <a:extLst>
              <a:ext uri="{FF2B5EF4-FFF2-40B4-BE49-F238E27FC236}">
                <a16:creationId xmlns:a16="http://schemas.microsoft.com/office/drawing/2014/main" id="{038549F8-6638-4B3B-96C7-D8FE7A01C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39036" y="4680705"/>
            <a:ext cx="2519358" cy="1544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0E636FDF-F5DA-4D54-B231-999AC266BF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43551" y="4680705"/>
            <a:ext cx="2519358" cy="1544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53380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10FF6-F814-604F-867A-47F9A274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A1332-28B3-9543-B042-F8358906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CE51F-E6C1-2046-8D9D-ACF4CB92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AD6B5E3-EB0A-254A-BC3E-A18A8555E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CA0EC93-26C8-4762-8A65-5FA834FE38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001" y="6228000"/>
            <a:ext cx="360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8757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8A0DBC-1750-704C-A399-FACEA38F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59134F-D530-6243-8F3D-A8E739E7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9459A-B5CB-8449-9CC3-BB28CC75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AFFB41-3C3B-0D47-B4DD-FC1BC7919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1" y="629998"/>
            <a:ext cx="10931996" cy="1046218"/>
          </a:xfrm>
        </p:spPr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5951D8-835D-6F41-A781-E79936DAC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63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D5DB-11C4-B747-A15F-9B6856E07A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0000" y="1946217"/>
            <a:ext cx="6499195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noProof="0" smtClean="0"/>
              <a:t>05.12.2022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F53029AD-0F82-4676-981B-4DEB7A420D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81597" y="1946217"/>
            <a:ext cx="4280400" cy="4279276"/>
          </a:xfrm>
          <a:solidFill>
            <a:srgbClr val="CBE5D8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84772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41EF0-4EC4-4040-A9CD-9EABABEE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3D282-F4DF-D148-9BBB-B8897029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F409-E1A6-5144-8015-2DCE87DD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5247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41EF0-4EC4-4040-A9CD-9EABABEE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3D282-F4DF-D148-9BBB-B8897029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F409-E1A6-5144-8015-2DCE87DD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5" name="1920x1080_25fps_4sek_Utdanningsdirektoratet">
            <a:hlinkClick r:id="" action="ppaction://media"/>
            <a:extLst>
              <a:ext uri="{FF2B5EF4-FFF2-40B4-BE49-F238E27FC236}">
                <a16:creationId xmlns:a16="http://schemas.microsoft.com/office/drawing/2014/main" id="{C12BDF3C-959E-954F-9E58-E7E9FA0CA5B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3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281422D-69BC-C94F-AB47-1B09F177C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C32082-D2E8-EB43-94B8-79A3EF052D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0" y="1512000"/>
            <a:ext cx="6040980" cy="534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E942B-538C-714F-A597-DBDDA7C8DDD4}"/>
              </a:ext>
            </a:extLst>
          </p:cNvPr>
          <p:cNvSpPr/>
          <p:nvPr userDrawn="1"/>
        </p:nvSpPr>
        <p:spPr>
          <a:xfrm>
            <a:off x="0" y="0"/>
            <a:ext cx="12192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78EF3-F032-924A-9CFA-CD39DDF3B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35" y="1999701"/>
            <a:ext cx="10853530" cy="1828193"/>
          </a:xfrm>
        </p:spPr>
        <p:txBody>
          <a:bodyPr lIns="0" tIns="0" rIns="0" bIns="0" anchor="b" anchorCtr="0">
            <a:noAutofit/>
          </a:bodyPr>
          <a:lstStyle>
            <a:lvl1pPr algn="l"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EDCFE-7CFC-2D46-B60F-9C3B09C1B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235" y="4373190"/>
            <a:ext cx="10853530" cy="125367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D01DC-A53F-2B4F-ADE7-92303661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574" y="6460435"/>
            <a:ext cx="1424609" cy="261040"/>
          </a:xfrm>
        </p:spPr>
        <p:txBody>
          <a:bodyPr/>
          <a:lstStyle/>
          <a:p>
            <a:fld id="{C33FAB1E-9CDD-B047-95EF-1C28D50BDB6A}" type="datetimeFigureOut">
              <a:rPr lang="nb-NO" noProof="0" smtClean="0"/>
              <a:t>05.12.2022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2DF2E-EF35-5A45-AFDF-BED2EDF9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C153-B3AC-5343-9CFA-DA594C83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C5A64-CA75-A74A-B104-9DA0FFC2BE06}"/>
              </a:ext>
            </a:extLst>
          </p:cNvPr>
          <p:cNvSpPr/>
          <p:nvPr userDrawn="1"/>
        </p:nvSpPr>
        <p:spPr>
          <a:xfrm flipV="1">
            <a:off x="669235" y="4038633"/>
            <a:ext cx="159258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0EDF2-3ECE-4241-BF67-ACE9A06FF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9236" y="487701"/>
            <a:ext cx="225115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9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drags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FCA0587-901A-5B46-A77B-830694D86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 amt="4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60D117-1FF4-0043-9BD9-FB39041D3F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0" y="1512000"/>
            <a:ext cx="6040980" cy="534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E942B-538C-714F-A597-DBDDA7C8DDD4}"/>
              </a:ext>
            </a:extLst>
          </p:cNvPr>
          <p:cNvSpPr/>
          <p:nvPr userDrawn="1"/>
        </p:nvSpPr>
        <p:spPr>
          <a:xfrm>
            <a:off x="0" y="0"/>
            <a:ext cx="12192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78EF3-F032-924A-9CFA-CD39DDF3B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35" y="1999701"/>
            <a:ext cx="6889938" cy="1828193"/>
          </a:xfrm>
        </p:spPr>
        <p:txBody>
          <a:bodyPr lIns="0" tIns="0" rIns="0" bIns="0" anchor="b" anchorCtr="0">
            <a:noAutofit/>
          </a:bodyPr>
          <a:lstStyle>
            <a:lvl1pPr algn="l"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EDCFE-7CFC-2D46-B60F-9C3B09C1B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235" y="4373190"/>
            <a:ext cx="6889938" cy="125367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D01DC-A53F-2B4F-ADE7-92303661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574" y="6460435"/>
            <a:ext cx="1424609" cy="261040"/>
          </a:xfrm>
        </p:spPr>
        <p:txBody>
          <a:bodyPr/>
          <a:lstStyle/>
          <a:p>
            <a:fld id="{C33FAB1E-9CDD-B047-95EF-1C28D50BDB6A}" type="datetimeFigureOut">
              <a:rPr lang="nb-NO" noProof="0" smtClean="0"/>
              <a:t>05.12.2022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2DF2E-EF35-5A45-AFDF-BED2EDF9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C153-B3AC-5343-9CFA-DA594C83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C5A64-CA75-A74A-B104-9DA0FFC2BE06}"/>
              </a:ext>
            </a:extLst>
          </p:cNvPr>
          <p:cNvSpPr/>
          <p:nvPr userDrawn="1"/>
        </p:nvSpPr>
        <p:spPr>
          <a:xfrm flipV="1">
            <a:off x="669235" y="4038633"/>
            <a:ext cx="159258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0EDF2-3ECE-4241-BF67-ACE9A06FF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9236" y="487701"/>
            <a:ext cx="2251153" cy="64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4ED6BB8-5C8C-9246-ADDD-52CDA88EE1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59173" y="2530867"/>
            <a:ext cx="3096000" cy="3096000"/>
          </a:xfrm>
          <a:prstGeom prst="ellipse">
            <a:avLst/>
          </a:prstGeom>
          <a:noFill/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4107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613F18-C17F-ED48-B727-798189096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alphaModFix amt="7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3BF2B6-BC18-334C-924F-A9BB785301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0" y="1512000"/>
            <a:ext cx="6040980" cy="534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E942B-538C-714F-A597-DBDDA7C8DDD4}"/>
              </a:ext>
            </a:extLst>
          </p:cNvPr>
          <p:cNvSpPr/>
          <p:nvPr userDrawn="1"/>
        </p:nvSpPr>
        <p:spPr>
          <a:xfrm>
            <a:off x="0" y="0"/>
            <a:ext cx="12192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78EF3-F032-924A-9CFA-CD39DDF3B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35" y="1999701"/>
            <a:ext cx="10853530" cy="1828193"/>
          </a:xfrm>
        </p:spPr>
        <p:txBody>
          <a:bodyPr lIns="0" tIns="0" rIns="0" bIns="0" anchor="b" anchorCtr="0">
            <a:noAutofit/>
          </a:bodyPr>
          <a:lstStyle>
            <a:lvl1pPr algn="l">
              <a:defRPr sz="4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EDCFE-7CFC-2D46-B60F-9C3B09C1B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235" y="4373190"/>
            <a:ext cx="10853530" cy="125367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D01DC-A53F-2B4F-ADE7-92303661D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574" y="6460435"/>
            <a:ext cx="1424609" cy="261040"/>
          </a:xfrm>
        </p:spPr>
        <p:txBody>
          <a:bodyPr/>
          <a:lstStyle/>
          <a:p>
            <a:fld id="{C33FAB1E-9CDD-B047-95EF-1C28D50BDB6A}" type="datetimeFigureOut">
              <a:rPr lang="nb-NO" noProof="0" smtClean="0"/>
              <a:t>05.12.2022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2DF2E-EF35-5A45-AFDF-BED2EDF9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C153-B3AC-5343-9CFA-DA594C83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C5A64-CA75-A74A-B104-9DA0FFC2BE06}"/>
              </a:ext>
            </a:extLst>
          </p:cNvPr>
          <p:cNvSpPr/>
          <p:nvPr userDrawn="1"/>
        </p:nvSpPr>
        <p:spPr>
          <a:xfrm flipV="1">
            <a:off x="669235" y="4038633"/>
            <a:ext cx="159258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0EDF2-3ECE-4241-BF67-ACE9A06FF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9236" y="487701"/>
            <a:ext cx="225115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4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29CE-5F75-1E47-AC81-42A00154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2" y="629999"/>
            <a:ext cx="10931994" cy="1046217"/>
          </a:xfrm>
        </p:spPr>
        <p:txBody>
          <a:bodyPr>
            <a:no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A035A-CB84-384E-AA43-0E201F5E47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001" y="1946217"/>
            <a:ext cx="10931995" cy="4281783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BAF71-16CB-A04C-9EA7-A34A9723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noProof="0" smtClean="0"/>
              <a:t>05.12.2022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7D56C-02DA-0E46-B676-AC704A26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93A4A-DB9C-A04B-B809-7EFA76B6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538962-A8FD-CE4D-A583-FB2972243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D5DB-11C4-B747-A15F-9B6856E07A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0001" y="1946217"/>
            <a:ext cx="5389799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04EE7-D715-5A48-BEE7-A5F2BA3EC9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46217"/>
            <a:ext cx="5389796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noProof="0" smtClean="0"/>
              <a:t>05.12.2022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D5DB-11C4-B747-A15F-9B6856E07A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0001" y="1946217"/>
            <a:ext cx="5389799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noProof="0" smtClean="0"/>
              <a:t>05.12.2022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71EEC12-BA23-1B4D-A74B-C9935E1869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198" y="1946217"/>
            <a:ext cx="5389796" cy="3593197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190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04EE7-D715-5A48-BEE7-A5F2BA3EC9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46217"/>
            <a:ext cx="5389796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noProof="0" smtClean="0"/>
              <a:t>05.12.2022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FBB6153-F0C6-E14E-8FB3-D91973D53F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001" y="1946217"/>
            <a:ext cx="5389799" cy="3593199"/>
          </a:xfrm>
          <a:noFill/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781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ble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BE8979-9DD6-264C-9B15-10752EB4F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90"/>
          <a:stretch/>
        </p:blipFill>
        <p:spPr>
          <a:xfrm>
            <a:off x="-5" y="1465967"/>
            <a:ext cx="7096265" cy="5111449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D3F6E0-E639-C142-B3ED-9B7CED7BEC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199" y="1949955"/>
            <a:ext cx="5389796" cy="428040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D5DB-11C4-B747-A15F-9B6856E07A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0000" y="1949955"/>
            <a:ext cx="5389799" cy="4279276"/>
          </a:xfrm>
        </p:spPr>
        <p:txBody>
          <a:bodyPr/>
          <a:lstStyle/>
          <a:p>
            <a:pPr lvl="0"/>
            <a:r>
              <a:rPr lang="nb-NO" noProof="0"/>
              <a:t>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F1A5-97CB-4A47-971D-3712EF8E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AB1E-9CDD-B047-95EF-1C28D50BDB6A}" type="datetimeFigureOut">
              <a:rPr lang="nb-NO" smtClean="0"/>
              <a:t>05.12.2022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28E0-8174-4B49-A8C3-144F654E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4223-863D-EB48-BAA0-C93A68D4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8E1-6AE9-0C49-ACBE-BBA3DE9B3EDB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A87CF2-28A9-6843-A082-5B76C1183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9998"/>
            <a:ext cx="10931995" cy="1046218"/>
          </a:xfrm>
        </p:spPr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CD96B1-B3BA-1643-9BCD-6A6FB98BEA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0001" y="622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76C8EE-A640-DD4A-A015-599520C7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2" y="630000"/>
            <a:ext cx="10931995" cy="1044453"/>
          </a:xfrm>
          <a:prstGeom prst="rect">
            <a:avLst/>
          </a:prstGeom>
        </p:spPr>
        <p:txBody>
          <a:bodyPr vert="horz" lIns="91440" tIns="0" rIns="91440" bIns="46800" rtlCol="0" anchor="t" anchorCtr="0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AD033-DB01-4D4F-ABB7-C99547BA4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003" y="1944453"/>
            <a:ext cx="10931996" cy="4283547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02E3C-E54A-9844-BA46-574F97641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002" y="6460435"/>
            <a:ext cx="1424609" cy="261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C33FAB1E-9CDD-B047-95EF-1C28D50BDB6A}" type="datetimeFigureOut">
              <a:rPr lang="nb-NO" smtClean="0"/>
              <a:pPr/>
              <a:t>05.12.2022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74A6-AE94-AE43-925B-780EC497E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0527" y="6460435"/>
            <a:ext cx="7910946" cy="261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2610B-B494-E247-B0C2-BA80D53F3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7388" y="6460435"/>
            <a:ext cx="1424609" cy="261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14EA98E1-6AE9-0C49-ACBE-BBA3DE9B3ED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41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0" r:id="rId2"/>
    <p:sldLayoutId id="2147483666" r:id="rId3"/>
    <p:sldLayoutId id="2147483669" r:id="rId4"/>
    <p:sldLayoutId id="2147483650" r:id="rId5"/>
    <p:sldLayoutId id="2147483652" r:id="rId6"/>
    <p:sldLayoutId id="2147483679" r:id="rId7"/>
    <p:sldLayoutId id="2147483680" r:id="rId8"/>
    <p:sldLayoutId id="2147483678" r:id="rId9"/>
    <p:sldLayoutId id="2147483671" r:id="rId10"/>
    <p:sldLayoutId id="2147483672" r:id="rId11"/>
    <p:sldLayoutId id="2147483662" r:id="rId12"/>
    <p:sldLayoutId id="2147483661" r:id="rId13"/>
    <p:sldLayoutId id="2147483673" r:id="rId14"/>
    <p:sldLayoutId id="2147483663" r:id="rId15"/>
    <p:sldLayoutId id="2147483654" r:id="rId16"/>
    <p:sldLayoutId id="2147483674" r:id="rId17"/>
    <p:sldLayoutId id="2147483655" r:id="rId18"/>
    <p:sldLayoutId id="214748366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ltager.eps.udir.no/?deliveryExecutionId=bc59e89b2c02-suomynona%25232906f72f6536%2523504a3bd1d38b79d8e78a027b1848cd7a58c04481%25232" TargetMode="External"/><Relationship Id="rId2" Type="http://schemas.openxmlformats.org/officeDocument/2006/relationships/hyperlink" Target="https://deltager.eps.udir.no/?deliveryExecutionId=07f31e5f40ef-suomynona%25239024f7f5c565%2523504a3bd1d38b79d8e78a027b1848cd7a58c04481%2523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2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89FC-FC37-5044-BD77-AB69CC1816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Eksamen for privatister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CB328-08C2-B049-B6EF-40E6BD82C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i="1" dirty="0"/>
              <a:t>AKV3102 /3103 Akvakulturfaget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FFA3102 /3103 Fiske og fangst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i="1" dirty="0"/>
              <a:t>HAV3103 Havbruksteknikkfaget</a:t>
            </a:r>
          </a:p>
        </p:txBody>
      </p:sp>
    </p:spTree>
    <p:extLst>
      <p:ext uri="{BB962C8B-B14F-4D97-AF65-F5344CB8AC3E}">
        <p14:creationId xmlns:p14="http://schemas.microsoft.com/office/powerpoint/2010/main" val="35478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7E2E-8293-4442-8739-038478F50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Eli Skoglund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49749B-90D2-6C48-A26E-21F21BA57D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Konsulent / fagansvarlig naturbruk</a:t>
            </a:r>
          </a:p>
        </p:txBody>
      </p:sp>
      <p:pic>
        <p:nvPicPr>
          <p:cNvPr id="4" name="Plassholder for bilde 3">
            <a:extLst>
              <a:ext uri="{FF2B5EF4-FFF2-40B4-BE49-F238E27FC236}">
                <a16:creationId xmlns:a16="http://schemas.microsoft.com/office/drawing/2014/main" id="{442CBCBB-B341-27A5-0FCC-2E7976CCB3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5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E3C0F8-7EE1-8148-B3D3-5C1EA3E49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001" y="1946216"/>
            <a:ext cx="4018199" cy="2998645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00BC0CC-B1B7-65B9-CE56-262173BC7A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000" y="1596317"/>
            <a:ext cx="5856029" cy="284815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A7F22B-40B9-8F45-8A36-98BA118D7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dirty="0"/>
              <a:t>Hva er eksamen for privatister?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B035B0F-4049-7912-B99D-4DBFF478F2E3}"/>
              </a:ext>
            </a:extLst>
          </p:cNvPr>
          <p:cNvSpPr txBox="1"/>
          <p:nvPr/>
        </p:nvSpPr>
        <p:spPr>
          <a:xfrm>
            <a:off x="6933460" y="2175029"/>
            <a:ext cx="462853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5 timers skriftlig eksamen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Kompetansemålene i læreplanen i faget (vg3) er grunnlag for eksamen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Utarbeides sentralt: </a:t>
            </a:r>
            <a:r>
              <a:rPr lang="nb-NO" dirty="0" err="1"/>
              <a:t>Udir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Sensureres lokalt: Fylkeskommunen</a:t>
            </a:r>
          </a:p>
        </p:txBody>
      </p:sp>
    </p:spTree>
    <p:extLst>
      <p:ext uri="{BB962C8B-B14F-4D97-AF65-F5344CB8AC3E}">
        <p14:creationId xmlns:p14="http://schemas.microsoft.com/office/powerpoint/2010/main" val="2557645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997A1BF-0407-115F-0641-E31451BFC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001" y="1946217"/>
            <a:ext cx="5389799" cy="4279276"/>
          </a:xfrm>
        </p:spPr>
        <p:txBody>
          <a:bodyPr>
            <a:normAutofit/>
          </a:bodyPr>
          <a:lstStyle/>
          <a:p>
            <a:r>
              <a:rPr lang="nb-NO" sz="2200"/>
              <a:t>En fagnemnd i hvert fag lager oppgavene, og har ansvar for det faglige innholdet i eksamensoppgaven</a:t>
            </a:r>
          </a:p>
          <a:p>
            <a:pPr marL="0" indent="0">
              <a:buNone/>
            </a:pPr>
            <a:endParaRPr lang="nb-NO" sz="2200"/>
          </a:p>
          <a:p>
            <a:r>
              <a:rPr lang="nb-NO" sz="2200"/>
              <a:t>Nemnda består av 2 – 4 personer; fra private bedrifter, skoler, opplæringskontorer eller fagorganisasjoner</a:t>
            </a:r>
          </a:p>
          <a:p>
            <a:pPr marL="0" indent="0">
              <a:buNone/>
            </a:pPr>
            <a:endParaRPr lang="nb-NO" sz="2200"/>
          </a:p>
          <a:p>
            <a:r>
              <a:rPr lang="nb-NO" sz="2200"/>
              <a:t>Alle oppgaver gjennomgår profesjonell språkvask og omfattende teknisk kvalitetssikring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F3A34D1-D46B-45A8-348F-54D54B90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 anchor="t">
            <a:normAutofit/>
          </a:bodyPr>
          <a:lstStyle/>
          <a:p>
            <a:r>
              <a:rPr lang="nb-NO" dirty="0"/>
              <a:t>Hvordan lages eksamen?</a:t>
            </a:r>
          </a:p>
        </p:txBody>
      </p:sp>
      <p:pic>
        <p:nvPicPr>
          <p:cNvPr id="6" name="Plassholder for bilde 5" descr="Personer som arbeider sammen">
            <a:extLst>
              <a:ext uri="{FF2B5EF4-FFF2-40B4-BE49-F238E27FC236}">
                <a16:creationId xmlns:a16="http://schemas.microsoft.com/office/drawing/2014/main" id="{A7D58D9D-BD52-6B25-DA0C-9665E696B6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-4" b="121"/>
          <a:stretch/>
        </p:blipFill>
        <p:spPr>
          <a:xfrm>
            <a:off x="6172198" y="1946217"/>
            <a:ext cx="5389796" cy="3593197"/>
          </a:xfrm>
          <a:noFill/>
        </p:spPr>
      </p:pic>
    </p:spTree>
    <p:extLst>
      <p:ext uri="{BB962C8B-B14F-4D97-AF65-F5344CB8AC3E}">
        <p14:creationId xmlns:p14="http://schemas.microsoft.com/office/powerpoint/2010/main" val="3797400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5F1B65C-1ED7-E630-1A21-82AA9F47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b-NO" dirty="0"/>
            </a:br>
            <a:r>
              <a:rPr lang="nb-NO" dirty="0"/>
              <a:t>Hvor mange tar eksamen?</a:t>
            </a:r>
          </a:p>
        </p:txBody>
      </p:sp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944B7D18-ED5D-71E5-9507-A3285FD764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4343046"/>
              </p:ext>
            </p:extLst>
          </p:nvPr>
        </p:nvGraphicFramePr>
        <p:xfrm>
          <a:off x="630002" y="1946274"/>
          <a:ext cx="10931994" cy="25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959">
                  <a:extLst>
                    <a:ext uri="{9D8B030D-6E8A-4147-A177-3AD203B41FA5}">
                      <a16:colId xmlns:a16="http://schemas.microsoft.com/office/drawing/2014/main" val="866205790"/>
                    </a:ext>
                  </a:extLst>
                </a:gridCol>
                <a:gridCol w="2449321">
                  <a:extLst>
                    <a:ext uri="{9D8B030D-6E8A-4147-A177-3AD203B41FA5}">
                      <a16:colId xmlns:a16="http://schemas.microsoft.com/office/drawing/2014/main" val="4172898387"/>
                    </a:ext>
                  </a:extLst>
                </a:gridCol>
                <a:gridCol w="2394990">
                  <a:extLst>
                    <a:ext uri="{9D8B030D-6E8A-4147-A177-3AD203B41FA5}">
                      <a16:colId xmlns:a16="http://schemas.microsoft.com/office/drawing/2014/main" val="2820183552"/>
                    </a:ext>
                  </a:extLst>
                </a:gridCol>
                <a:gridCol w="2452862">
                  <a:extLst>
                    <a:ext uri="{9D8B030D-6E8A-4147-A177-3AD203B41FA5}">
                      <a16:colId xmlns:a16="http://schemas.microsoft.com/office/drawing/2014/main" val="2917458036"/>
                    </a:ext>
                  </a:extLst>
                </a:gridCol>
                <a:gridCol w="2452862">
                  <a:extLst>
                    <a:ext uri="{9D8B030D-6E8A-4147-A177-3AD203B41FA5}">
                      <a16:colId xmlns:a16="http://schemas.microsoft.com/office/drawing/2014/main" val="2485672101"/>
                    </a:ext>
                  </a:extLst>
                </a:gridCol>
              </a:tblGrid>
              <a:tr h="643115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Vår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Høst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Snittkarakter</a:t>
                      </a:r>
                    </a:p>
                    <a:p>
                      <a:pPr algn="ctr"/>
                      <a:r>
                        <a:rPr lang="nb-NO" dirty="0"/>
                        <a:t>Vår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104945"/>
                  </a:ext>
                </a:extLst>
              </a:tr>
              <a:tr h="643115">
                <a:tc>
                  <a:txBody>
                    <a:bodyPr/>
                    <a:lstStyle/>
                    <a:p>
                      <a:r>
                        <a:rPr lang="nb-NO" dirty="0"/>
                        <a:t>AKV3102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Akvakulturfaget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639694"/>
                  </a:ext>
                </a:extLst>
              </a:tr>
              <a:tr h="643115">
                <a:tc>
                  <a:txBody>
                    <a:bodyPr/>
                    <a:lstStyle/>
                    <a:p>
                      <a:r>
                        <a:rPr lang="nb-NO" dirty="0"/>
                        <a:t>FFA3102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Fiske og fangst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3,0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274657"/>
                  </a:ext>
                </a:extLst>
              </a:tr>
              <a:tr h="643115">
                <a:tc>
                  <a:txBody>
                    <a:bodyPr/>
                    <a:lstStyle/>
                    <a:p>
                      <a:r>
                        <a:rPr lang="nb-NO" dirty="0"/>
                        <a:t>HAV3103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Havbruksteknikkfaget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/>
                        <a:t>3,0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011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82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5C97B9B5-61AA-5FE7-04A9-1679AF209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25" y="1946217"/>
            <a:ext cx="3241551" cy="4279276"/>
          </a:xfrm>
          <a:prstGeom prst="rect">
            <a:avLst/>
          </a:prstGeom>
          <a:noFill/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05072E2-E0D8-FF2E-9DDD-4CF659BE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6217"/>
            <a:ext cx="5389796" cy="4279276"/>
          </a:xfrm>
        </p:spPr>
        <p:txBody>
          <a:bodyPr>
            <a:normAutofit/>
          </a:bodyPr>
          <a:lstStyle/>
          <a:p>
            <a:r>
              <a:rPr lang="en-US" dirty="0"/>
              <a:t>For LK06 (3102); </a:t>
            </a:r>
            <a:r>
              <a:rPr lang="en-US" dirty="0" err="1"/>
              <a:t>både</a:t>
            </a:r>
            <a:r>
              <a:rPr lang="en-US" dirty="0"/>
              <a:t> </a:t>
            </a:r>
            <a:r>
              <a:rPr lang="en-US" dirty="0" err="1"/>
              <a:t>oppgave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besvarelse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papir</a:t>
            </a:r>
            <a:endParaRPr lang="en-US" dirty="0"/>
          </a:p>
          <a:p>
            <a:r>
              <a:rPr lang="en-US" dirty="0" err="1"/>
              <a:t>Fortsatt</a:t>
            </a:r>
            <a:r>
              <a:rPr lang="en-US" dirty="0"/>
              <a:t> </a:t>
            </a:r>
            <a:r>
              <a:rPr lang="en-US" dirty="0" err="1"/>
              <a:t>mulig</a:t>
            </a:r>
            <a:r>
              <a:rPr lang="en-US" dirty="0"/>
              <a:t> å ta </a:t>
            </a:r>
            <a:r>
              <a:rPr lang="en-US" dirty="0" err="1"/>
              <a:t>denne</a:t>
            </a:r>
            <a:r>
              <a:rPr lang="en-US" dirty="0"/>
              <a:t> eksamen </a:t>
            </a:r>
            <a:r>
              <a:rPr lang="en-US" b="1" dirty="0" err="1"/>
              <a:t>ut</a:t>
            </a:r>
            <a:r>
              <a:rPr lang="en-US" b="1" dirty="0"/>
              <a:t> 2024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LK20 (3103); </a:t>
            </a:r>
            <a:r>
              <a:rPr lang="en-US" dirty="0" err="1"/>
              <a:t>heldigital</a:t>
            </a:r>
            <a:r>
              <a:rPr lang="en-US" dirty="0"/>
              <a:t> eksamen </a:t>
            </a:r>
          </a:p>
          <a:p>
            <a:r>
              <a:rPr lang="en-US" dirty="0" err="1"/>
              <a:t>Gjelder</a:t>
            </a:r>
            <a:r>
              <a:rPr lang="en-US" dirty="0"/>
              <a:t> for alle fag (nye </a:t>
            </a:r>
            <a:r>
              <a:rPr lang="en-US" dirty="0" err="1"/>
              <a:t>læreplaner</a:t>
            </a:r>
            <a:r>
              <a:rPr lang="en-US" dirty="0"/>
              <a:t>)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våren</a:t>
            </a:r>
            <a:r>
              <a:rPr lang="en-US" dirty="0"/>
              <a:t> 2023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CD18F13-07B0-7E0F-CDC0-657C8A58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1046218"/>
          </a:xfrm>
        </p:spPr>
        <p:txBody>
          <a:bodyPr anchor="t">
            <a:normAutofit/>
          </a:bodyPr>
          <a:lstStyle/>
          <a:p>
            <a:r>
              <a:rPr lang="nb-NO" b="1" dirty="0"/>
              <a:t>Eksamen etter gammel og ny læreplan </a:t>
            </a:r>
            <a:br>
              <a:rPr lang="nb-NO" b="1" dirty="0"/>
            </a:br>
            <a:r>
              <a:rPr lang="nb-NO" b="1" dirty="0"/>
              <a:t>(LK06 / 3102 og LK20 / 3103)</a:t>
            </a:r>
          </a:p>
        </p:txBody>
      </p:sp>
    </p:spTree>
    <p:extLst>
      <p:ext uri="{BB962C8B-B14F-4D97-AF65-F5344CB8AC3E}">
        <p14:creationId xmlns:p14="http://schemas.microsoft.com/office/powerpoint/2010/main" val="1832220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600A85E-9CDE-0557-66DC-FF48F6DD71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Heldigital eksamen</a:t>
            </a:r>
          </a:p>
          <a:p>
            <a:r>
              <a:rPr lang="nb-NO" dirty="0"/>
              <a:t>Inndeling i oppgaver og deloppgaver</a:t>
            </a:r>
          </a:p>
          <a:p>
            <a:r>
              <a:rPr lang="nb-NO" dirty="0"/>
              <a:t>Vekting av oppgaver</a:t>
            </a:r>
          </a:p>
          <a:p>
            <a:r>
              <a:rPr lang="en-US" dirty="0"/>
              <a:t>Eksempel: </a:t>
            </a:r>
            <a:r>
              <a:rPr lang="en-US" dirty="0">
                <a:hlinkClick r:id="rId2"/>
              </a:rPr>
              <a:t>HAV3103 H22</a:t>
            </a:r>
            <a:endParaRPr lang="nb-NO" dirty="0"/>
          </a:p>
          <a:p>
            <a:r>
              <a:rPr lang="nb-NO" dirty="0">
                <a:hlinkClick r:id="rId3"/>
              </a:rPr>
              <a:t>Vurderingskriterier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Målet er blant annet å forbedre samsvar mellom sensorenes vurdering og kandidatens forståelse av vurderingen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7E18F5B-E4A9-EABE-609F-D1042E1A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746041"/>
          </a:xfrm>
        </p:spPr>
        <p:txBody>
          <a:bodyPr/>
          <a:lstStyle/>
          <a:p>
            <a:r>
              <a:rPr lang="nb-NO" dirty="0"/>
              <a:t>Hva er nytt?</a:t>
            </a:r>
          </a:p>
        </p:txBody>
      </p:sp>
      <p:pic>
        <p:nvPicPr>
          <p:cNvPr id="10" name="Plassholder for innhold 9" descr="Bøker og bærbar datamaskin">
            <a:extLst>
              <a:ext uri="{FF2B5EF4-FFF2-40B4-BE49-F238E27FC236}">
                <a16:creationId xmlns:a16="http://schemas.microsoft.com/office/drawing/2014/main" id="{24C2278B-8777-020A-1CBF-BF54CC335C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9800" y="2286945"/>
            <a:ext cx="5389563" cy="3597819"/>
          </a:xfrm>
        </p:spPr>
      </p:pic>
    </p:spTree>
    <p:extLst>
      <p:ext uri="{BB962C8B-B14F-4D97-AF65-F5344CB8AC3E}">
        <p14:creationId xmlns:p14="http://schemas.microsoft.com/office/powerpoint/2010/main" val="150561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BFFA606-3BE7-9E12-6CCD-6E247D8F7E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8030C1F8-29C2-BC9A-F60D-E0104ED30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3728" y="1676216"/>
            <a:ext cx="5468268" cy="45492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/>
              <a:t>Utredningen ser på utfordringer ved dagens ordning, og mulige tiltak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Forslag til tiltak inkluderer</a:t>
            </a:r>
          </a:p>
          <a:p>
            <a:r>
              <a:rPr lang="nb-NO" dirty="0"/>
              <a:t>å kutte ned ventetid mellom eksamen og fag- og svenneprøven</a:t>
            </a:r>
          </a:p>
          <a:p>
            <a:r>
              <a:rPr lang="nb-NO" dirty="0"/>
              <a:t>mulighet for å prøve ut nye eksamensformer</a:t>
            </a:r>
          </a:p>
          <a:p>
            <a:r>
              <a:rPr lang="nb-NO" dirty="0"/>
              <a:t>tydeligere veiledning og oppfølging av kandidater</a:t>
            </a:r>
          </a:p>
          <a:p>
            <a:endParaRPr lang="nb-NO" b="1" i="1" dirty="0"/>
          </a:p>
          <a:p>
            <a:pPr marL="0" indent="0">
              <a:buNone/>
            </a:pPr>
            <a:r>
              <a:rPr lang="nb-NO" b="1" dirty="0"/>
              <a:t>OBS: Forslag til endringer sendes ut på høring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EB289DC-A4B4-148C-E5A5-8DCF3675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29998"/>
            <a:ext cx="10931995" cy="612876"/>
          </a:xfrm>
        </p:spPr>
        <p:txBody>
          <a:bodyPr/>
          <a:lstStyle/>
          <a:p>
            <a:r>
              <a:rPr lang="nb-NO" dirty="0"/>
              <a:t>Utredning om eksamensordningen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B9B901F-E4E4-B176-C044-9D41CE9E0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3" y="1822932"/>
            <a:ext cx="4298053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88988"/>
      </p:ext>
    </p:extLst>
  </p:cSld>
  <p:clrMapOvr>
    <a:masterClrMapping/>
  </p:clrMapOvr>
</p:sld>
</file>

<file path=ppt/theme/theme1.xml><?xml version="1.0" encoding="utf-8"?>
<a:theme xmlns:a="http://schemas.openxmlformats.org/drawingml/2006/main" name="UDIR">
  <a:themeElements>
    <a:clrScheme name="Udir 1">
      <a:dk1>
        <a:srgbClr val="000000"/>
      </a:dk1>
      <a:lt1>
        <a:srgbClr val="FFFFFF"/>
      </a:lt1>
      <a:dk2>
        <a:srgbClr val="282828"/>
      </a:dk2>
      <a:lt2>
        <a:srgbClr val="E7E6E6"/>
      </a:lt2>
      <a:accent1>
        <a:srgbClr val="7DBF9D"/>
      </a:accent1>
      <a:accent2>
        <a:srgbClr val="325065"/>
      </a:accent2>
      <a:accent3>
        <a:srgbClr val="CC7C66"/>
      </a:accent3>
      <a:accent4>
        <a:srgbClr val="61809F"/>
      </a:accent4>
      <a:accent5>
        <a:srgbClr val="D1B189"/>
      </a:accent5>
      <a:accent6>
        <a:srgbClr val="9DA3CD"/>
      </a:accent6>
      <a:hlink>
        <a:srgbClr val="0563C1"/>
      </a:hlink>
      <a:folHlink>
        <a:srgbClr val="954F72"/>
      </a:folHlink>
    </a:clrScheme>
    <a:fontScheme name="Egendefinert 28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dir-Presentasjonsmal-v8 (002).pptx" id="{E1421940-17BB-4D7B-827D-8D6B73290216}" vid="{F50B6948-122C-47D1-99AF-E8863BC105E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E549D9FA1826499A91F8F8AD44A4D7" ma:contentTypeVersion="2" ma:contentTypeDescription="Create a new document." ma:contentTypeScope="" ma:versionID="f1348d99d81d07d20fdd0ad9a176b485">
  <xsd:schema xmlns:xsd="http://www.w3.org/2001/XMLSchema" xmlns:xs="http://www.w3.org/2001/XMLSchema" xmlns:p="http://schemas.microsoft.com/office/2006/metadata/properties" xmlns:ns2="aba29abd-614f-4e7e-be22-ae5bd7182111" targetNamespace="http://schemas.microsoft.com/office/2006/metadata/properties" ma:root="true" ma:fieldsID="cf66194c5d79f8404e03f362d56edaa6" ns2:_="">
    <xsd:import namespace="aba29abd-614f-4e7e-be22-ae5bd71821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29abd-614f-4e7e-be22-ae5bd71821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3909D6-A227-46C5-93B7-350235FCC3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657254-62C9-42B0-B61A-7427258214F7}">
  <ds:schemaRefs>
    <ds:schemaRef ds:uri="http://purl.org/dc/terms/"/>
    <ds:schemaRef ds:uri="http://schemas.microsoft.com/office/2006/documentManagement/types"/>
    <ds:schemaRef ds:uri="aba29abd-614f-4e7e-be22-ae5bd718211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C1F880C-B6E9-4856-999C-80319BCC86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a29abd-614f-4e7e-be22-ae5bd71821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Udir-Presentasjonsmal</Template>
  <TotalTime>351</TotalTime>
  <Words>265</Words>
  <Application>Microsoft Office PowerPoint</Application>
  <PresentationFormat>Widescreen</PresentationFormat>
  <Paragraphs>62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2" baseType="lpstr">
      <vt:lpstr>Arial</vt:lpstr>
      <vt:lpstr>Roboto</vt:lpstr>
      <vt:lpstr>UDIR</vt:lpstr>
      <vt:lpstr>PowerPoint-presentasjon</vt:lpstr>
      <vt:lpstr>Eksamen for privatister </vt:lpstr>
      <vt:lpstr>Eli Skoglund</vt:lpstr>
      <vt:lpstr>Hva er eksamen for privatister? </vt:lpstr>
      <vt:lpstr>Hvordan lages eksamen?</vt:lpstr>
      <vt:lpstr> Hvor mange tar eksamen?</vt:lpstr>
      <vt:lpstr>Eksamen etter gammel og ny læreplan  (LK06 / 3102 og LK20 / 3103)</vt:lpstr>
      <vt:lpstr>Hva er nytt?</vt:lpstr>
      <vt:lpstr>Utredning om eksamensordningen</vt:lpstr>
    </vt:vector>
  </TitlesOfParts>
  <Company>Utdanningsdirektoratet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 Skoglund</dc:creator>
  <cp:lastModifiedBy>Eli Skoglund</cp:lastModifiedBy>
  <cp:revision>1</cp:revision>
  <dcterms:created xsi:type="dcterms:W3CDTF">2022-11-15T12:14:15Z</dcterms:created>
  <dcterms:modified xsi:type="dcterms:W3CDTF">2022-12-05T12:07:55Z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0x01010056E549D9FA1826499A91F8F8AD44A4D7</vt:lpwstr>
  </property>
</Properties>
</file>